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0" r:id="rId5"/>
    <p:sldId id="265" r:id="rId6"/>
    <p:sldId id="264" r:id="rId7"/>
    <p:sldId id="266" r:id="rId8"/>
    <p:sldId id="267" r:id="rId9"/>
    <p:sldId id="262" r:id="rId10"/>
    <p:sldId id="268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1638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Cities of Refuge</a:t>
            </a:r>
          </a:p>
        </p:txBody>
      </p:sp>
      <p:pic>
        <p:nvPicPr>
          <p:cNvPr id="5" name="Picture 4" descr="Israel3.bmp"/>
          <p:cNvPicPr>
            <a:picLocks noChangeAspect="1"/>
          </p:cNvPicPr>
          <p:nvPr/>
        </p:nvPicPr>
        <p:blipFill>
          <a:blip r:embed="rId2"/>
          <a:srcRect l="5481" b="4864"/>
          <a:stretch>
            <a:fillRect/>
          </a:stretch>
        </p:blipFill>
        <p:spPr>
          <a:xfrm>
            <a:off x="457200" y="762000"/>
            <a:ext cx="5939236" cy="51816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Oval 5"/>
          <p:cNvSpPr/>
          <p:nvPr/>
        </p:nvSpPr>
        <p:spPr>
          <a:xfrm>
            <a:off x="3611881" y="1676400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83281" y="2971800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26081" y="4145281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92881" y="2078916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69081" y="2819400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92881" y="3886200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14600" y="1295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Kedesh</a:t>
            </a:r>
            <a:endPara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5200" y="16880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Golan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57600" y="243841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Ramoth</a:t>
            </a: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Gilead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38400" y="26024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Shechem</a:t>
            </a:r>
            <a:endPara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05000" y="419191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Kirjath</a:t>
            </a: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Arba</a:t>
            </a:r>
            <a:endPara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29000" y="350521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Bezer</a:t>
            </a:r>
            <a:endPara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5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5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150"/>
                            </p:stCondLst>
                            <p:childTnLst>
                              <p:par>
                                <p:cTn id="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150"/>
                            </p:stCondLst>
                            <p:childTnLst>
                              <p:par>
                                <p:cTn id="4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150"/>
                            </p:stCondLst>
                            <p:childTnLst>
                              <p:par>
                                <p:cTn id="4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150"/>
                            </p:stCondLst>
                            <p:childTnLst>
                              <p:par>
                                <p:cTn id="5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150"/>
                            </p:stCondLst>
                            <p:childTnLst>
                              <p:par>
                                <p:cTn id="6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150"/>
                            </p:stCondLst>
                            <p:childTnLst>
                              <p:par>
                                <p:cTn id="6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150"/>
                            </p:stCondLst>
                            <p:childTnLst>
                              <p:par>
                                <p:cTn id="7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150"/>
                            </p:stCondLst>
                            <p:childTnLst>
                              <p:par>
                                <p:cTn id="8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150"/>
                            </p:stCondLst>
                            <p:childTnLst>
                              <p:par>
                                <p:cTn id="8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2150"/>
                            </p:stCondLst>
                            <p:childTnLst>
                              <p:par>
                                <p:cTn id="9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6" grpId="0" animBg="1"/>
      <p:bldP spid="6" grpId="1" animBg="1"/>
      <p:bldP spid="7" grpId="0" animBg="1"/>
      <p:bldP spid="7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A man who isolates himself seeks his own desire; 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He rages against all wise judgment. 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Proverbs 18.1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chemeClr val="bg1"/>
                </a:solidFill>
              </a:rPr>
              <a:t>Yehoshua</a:t>
            </a:r>
            <a:r>
              <a:rPr lang="en-US" sz="3200" b="1" i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/>
              <a:t>/ </a:t>
            </a:r>
            <a:r>
              <a:rPr lang="en-US" sz="3200" b="1" i="1" dirty="0" err="1" smtClean="0">
                <a:solidFill>
                  <a:schemeClr val="bg1"/>
                </a:solidFill>
              </a:rPr>
              <a:t>Yeshua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2192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bg1"/>
                </a:solidFill>
              </a:rPr>
              <a:t>Yahweh</a:t>
            </a:r>
            <a:r>
              <a:rPr lang="en-US" sz="3200" dirty="0" smtClean="0">
                <a:latin typeface="+mj-lt"/>
              </a:rPr>
              <a:t> + </a:t>
            </a:r>
            <a:r>
              <a:rPr lang="en-US" sz="3200" b="1" i="1" dirty="0" err="1" smtClean="0">
                <a:solidFill>
                  <a:schemeClr val="bg1"/>
                </a:solidFill>
              </a:rPr>
              <a:t>Shua</a:t>
            </a:r>
            <a:r>
              <a:rPr lang="en-US" sz="3200" dirty="0" smtClean="0">
                <a:latin typeface="+mj-lt"/>
              </a:rPr>
              <a:t> (</a:t>
            </a:r>
            <a:r>
              <a:rPr lang="en-US" sz="3200" i="1" dirty="0" smtClean="0">
                <a:latin typeface="+mj-lt"/>
              </a:rPr>
              <a:t>to save</a:t>
            </a:r>
            <a:r>
              <a:rPr lang="en-US" sz="3200" dirty="0" smtClean="0">
                <a:latin typeface="+mj-lt"/>
              </a:rPr>
              <a:t>) = </a:t>
            </a:r>
            <a:r>
              <a:rPr lang="en-US" sz="3200" i="1" dirty="0" smtClean="0">
                <a:latin typeface="+mj-lt"/>
              </a:rPr>
              <a:t>Yahweh saves</a:t>
            </a:r>
            <a:endParaRPr lang="en-US" sz="3200" i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20980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Mentioned by name 27x in Pentateuch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But you know his proven character, that as a son with his father he served with me in the gospel.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Philippians 2.22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1</a:t>
            </a:r>
            <a:r>
              <a:rPr lang="en-US" sz="3200" baseline="30000" dirty="0" smtClean="0">
                <a:latin typeface="+mj-lt"/>
              </a:rPr>
              <a:t>st</a:t>
            </a:r>
            <a:r>
              <a:rPr lang="en-US" sz="3200" dirty="0" smtClean="0">
                <a:latin typeface="+mj-lt"/>
              </a:rPr>
              <a:t> part ~ chapters 1-12</a:t>
            </a:r>
            <a:endParaRPr lang="en-US" sz="32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19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Conquest of the Land</a:t>
            </a:r>
            <a:endParaRPr lang="en-US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44257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</a:t>
            </a:r>
            <a:r>
              <a:rPr lang="en-US" sz="3200" baseline="30000" dirty="0" smtClean="0">
                <a:latin typeface="+mj-lt"/>
              </a:rPr>
              <a:t>nd</a:t>
            </a:r>
            <a:r>
              <a:rPr lang="en-US" sz="3200" dirty="0" smtClean="0">
                <a:latin typeface="+mj-lt"/>
              </a:rPr>
              <a:t> part ~ chapters 13-24</a:t>
            </a:r>
            <a:endParaRPr lang="en-US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277657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Division of the Land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97180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The giving of the land was unconditional, possessing it wasn't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12" grpId="2"/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Ephesians 1-3 ~ It has been given 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589442"/>
            <a:ext cx="563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… who has blessed us with every spiritual blessing in the heavenly places in Christ…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211938"/>
            <a:ext cx="563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 I…beseech you to walk worthy of the calling with which you were called…</a:t>
            </a:r>
            <a:endParaRPr lang="en-US" sz="28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331284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Ephesians 4-6 ~ So go possess 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Ephesians 1.3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Ephesians 4.1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500" tmFilter="0,0; .5, 0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12" grpId="2"/>
      <p:bldP spid="5" grpId="0"/>
      <p:bldP spid="5" grpId="1"/>
      <p:bldP spid="7" grpId="0"/>
      <p:bldP spid="7" grpId="1"/>
      <p:bldP spid="9" grpId="0"/>
      <p:bldP spid="9" grpId="1"/>
      <p:bldP spid="10" grpId="0"/>
      <p:bldP spid="1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But in the fourth generation they shall return here, for the iniquity of the Amorites is not yet complete.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Genesis 15.16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9" grpId="0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By faith the harlot Rahab did not perish with those who did not believe, when she had received the spies with peace. 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Hebrews 11.31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9" grpId="0"/>
      <p:bldP spid="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6858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latin typeface="+mj-lt"/>
              </a:rPr>
              <a:t>Salmon </a:t>
            </a:r>
            <a:endParaRPr lang="en-US" sz="3200" i="1" dirty="0">
              <a:latin typeface="+mj-lt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56474" y="99060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95400" y="685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+mj-lt"/>
              </a:rPr>
              <a:t>Rahab </a:t>
            </a:r>
            <a:endParaRPr lang="en-US" sz="32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20060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+mj-lt"/>
              </a:rPr>
              <a:t>Ruth </a:t>
            </a:r>
            <a:endParaRPr lang="en-US" sz="3200" i="1" dirty="0"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0" y="2284412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33800" y="20060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+mj-lt"/>
              </a:rPr>
              <a:t>Boaz </a:t>
            </a:r>
            <a:endParaRPr lang="en-US" sz="32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07484" y="3276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Magneto" pitchFamily="82" charset="0"/>
              </a:rPr>
              <a:t>Obed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0" y="450598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agneto" pitchFamily="82" charset="0"/>
              </a:rPr>
              <a:t>Jesse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10926" y="5758926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agneto" pitchFamily="82" charset="0"/>
              </a:rPr>
              <a:t>David</a:t>
            </a:r>
          </a:p>
        </p:txBody>
      </p:sp>
      <p:cxnSp>
        <p:nvCxnSpPr>
          <p:cNvPr id="21" name="Elbow Connector 20"/>
          <p:cNvCxnSpPr/>
          <p:nvPr/>
        </p:nvCxnSpPr>
        <p:spPr>
          <a:xfrm rot="5400000">
            <a:off x="4273836" y="1454438"/>
            <a:ext cx="710627" cy="342900"/>
          </a:xfrm>
          <a:prstGeom prst="bentConnector3">
            <a:avLst>
              <a:gd name="adj1" fmla="val 4243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5400000">
            <a:off x="3919285" y="2727426"/>
            <a:ext cx="710627" cy="342900"/>
          </a:xfrm>
          <a:prstGeom prst="bentConnector3">
            <a:avLst>
              <a:gd name="adj1" fmla="val 4243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rot="5400000">
            <a:off x="3560695" y="3979794"/>
            <a:ext cx="710627" cy="342900"/>
          </a:xfrm>
          <a:prstGeom prst="bentConnector3">
            <a:avLst>
              <a:gd name="adj1" fmla="val 4243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5400000">
            <a:off x="3211969" y="5188236"/>
            <a:ext cx="710627" cy="342900"/>
          </a:xfrm>
          <a:prstGeom prst="bentConnector3">
            <a:avLst>
              <a:gd name="adj1" fmla="val 4243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7" grpId="0"/>
      <p:bldP spid="7" grpId="1"/>
      <p:bldP spid="10" grpId="0"/>
      <p:bldP spid="10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JOSHUA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Conquest of Canaan</a:t>
            </a:r>
          </a:p>
        </p:txBody>
      </p:sp>
      <p:pic>
        <p:nvPicPr>
          <p:cNvPr id="5" name="Picture 4" descr="Israel3.bmp"/>
          <p:cNvPicPr>
            <a:picLocks noChangeAspect="1"/>
          </p:cNvPicPr>
          <p:nvPr/>
        </p:nvPicPr>
        <p:blipFill>
          <a:blip r:embed="rId2"/>
          <a:srcRect l="5481" b="4864"/>
          <a:stretch>
            <a:fillRect/>
          </a:stretch>
        </p:blipFill>
        <p:spPr>
          <a:xfrm>
            <a:off x="457200" y="762000"/>
            <a:ext cx="5939236" cy="51816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Oval 5"/>
          <p:cNvSpPr/>
          <p:nvPr/>
        </p:nvSpPr>
        <p:spPr>
          <a:xfrm>
            <a:off x="3383281" y="3535681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Bent Arrow 21"/>
          <p:cNvSpPr/>
          <p:nvPr/>
        </p:nvSpPr>
        <p:spPr>
          <a:xfrm rot="6298512" flipH="1" flipV="1">
            <a:off x="2574514" y="2685142"/>
            <a:ext cx="1219200" cy="609600"/>
          </a:xfrm>
          <a:prstGeom prst="bentArrow">
            <a:avLst>
              <a:gd name="adj1" fmla="val 25000"/>
              <a:gd name="adj2" fmla="val 33471"/>
              <a:gd name="adj3" fmla="val 25000"/>
              <a:gd name="adj4" fmla="val 4375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Bent Arrow 22"/>
          <p:cNvSpPr/>
          <p:nvPr/>
        </p:nvSpPr>
        <p:spPr>
          <a:xfrm rot="16200000" flipH="1">
            <a:off x="2667000" y="3581400"/>
            <a:ext cx="762000" cy="609600"/>
          </a:xfrm>
          <a:prstGeom prst="bentArrow">
            <a:avLst>
              <a:gd name="adj1" fmla="val 25000"/>
              <a:gd name="adj2" fmla="val 33471"/>
              <a:gd name="adj3" fmla="val 25000"/>
              <a:gd name="adj4" fmla="val 4375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8400" y="3154681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Gilgal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6" grpId="0" animBg="1"/>
      <p:bldP spid="6" grpId="1" animBg="1"/>
      <p:bldP spid="22" grpId="0" animBg="1"/>
      <p:bldP spid="22" grpId="1" animBg="1"/>
      <p:bldP spid="23" grpId="0" animBg="1"/>
      <p:bldP spid="23" grpId="1" animBg="1"/>
      <p:bldP spid="23" grpId="2" animBg="1"/>
      <p:bldP spid="15" grpId="0"/>
      <p:bldP spid="15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1363</TotalTime>
  <Words>226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101</cp:revision>
  <dcterms:created xsi:type="dcterms:W3CDTF">2009-04-23T03:12:33Z</dcterms:created>
  <dcterms:modified xsi:type="dcterms:W3CDTF">2009-04-27T20:17:20Z</dcterms:modified>
</cp:coreProperties>
</file>